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9" r:id="rId5"/>
    <p:sldId id="276" r:id="rId6"/>
    <p:sldId id="277" r:id="rId7"/>
    <p:sldId id="278" r:id="rId8"/>
    <p:sldId id="280" r:id="rId9"/>
    <p:sldId id="281" r:id="rId10"/>
    <p:sldId id="28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5812F-226B-4653-BE75-4A7FB199BEB5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6F76D-2B68-4D9E-B05F-4EC1E36BF9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3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485368" y="701771"/>
            <a:ext cx="7635619" cy="1440000"/>
            <a:chOff x="485368" y="701771"/>
            <a:chExt cx="7635619" cy="1440000"/>
          </a:xfrm>
        </p:grpSpPr>
        <p:sp>
          <p:nvSpPr>
            <p:cNvPr id="3" name="Прямоугольник 2">
              <a:hlinkClick r:id="rId2" action="ppaction://hlinksldjump"/>
            </p:cNvPr>
            <p:cNvSpPr/>
            <p:nvPr/>
          </p:nvSpPr>
          <p:spPr>
            <a:xfrm>
              <a:off x="485368" y="701771"/>
              <a:ext cx="2160000" cy="1440000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7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Прямоугольник 3">
              <a:hlinkClick r:id="" action="ppaction://noaction"/>
            </p:cNvPr>
            <p:cNvSpPr/>
            <p:nvPr/>
          </p:nvSpPr>
          <p:spPr>
            <a:xfrm>
              <a:off x="5960987" y="701771"/>
              <a:ext cx="2160000" cy="1440000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9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Прямоугольник 4">
              <a:hlinkClick r:id="rId3" action="ppaction://hlinksldjump"/>
            </p:cNvPr>
            <p:cNvSpPr/>
            <p:nvPr/>
          </p:nvSpPr>
          <p:spPr>
            <a:xfrm>
              <a:off x="3244608" y="701771"/>
              <a:ext cx="2160000" cy="1440000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8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Группа 15"/>
          <p:cNvGrpSpPr/>
          <p:nvPr/>
        </p:nvGrpSpPr>
        <p:grpSpPr>
          <a:xfrm>
            <a:off x="485368" y="2749472"/>
            <a:ext cx="7635619" cy="1440000"/>
            <a:chOff x="485368" y="2749472"/>
            <a:chExt cx="7635619" cy="1440000"/>
          </a:xfrm>
          <a:solidFill>
            <a:schemeClr val="bg1"/>
          </a:solidFill>
        </p:grpSpPr>
        <p:sp>
          <p:nvSpPr>
            <p:cNvPr id="7" name="Прямоугольник 6">
              <a:hlinkClick r:id="rId4" action="ppaction://hlinksldjump"/>
            </p:cNvPr>
            <p:cNvSpPr/>
            <p:nvPr/>
          </p:nvSpPr>
          <p:spPr>
            <a:xfrm>
              <a:off x="485368" y="2749472"/>
              <a:ext cx="2160000" cy="1440000"/>
            </a:xfrm>
            <a:prstGeom prst="rect">
              <a:avLst/>
            </a:prstGeom>
            <a:grp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1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>
              <a:hlinkClick r:id="rId5" action="ppaction://hlinksldjump"/>
            </p:cNvPr>
            <p:cNvSpPr/>
            <p:nvPr/>
          </p:nvSpPr>
          <p:spPr>
            <a:xfrm>
              <a:off x="5960987" y="2749472"/>
              <a:ext cx="2160000" cy="1440000"/>
            </a:xfrm>
            <a:prstGeom prst="rect">
              <a:avLst/>
            </a:prstGeom>
            <a:grp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3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Прямоугольник 8">
              <a:hlinkClick r:id="rId6" action="ppaction://hlinksldjump"/>
            </p:cNvPr>
            <p:cNvSpPr/>
            <p:nvPr/>
          </p:nvSpPr>
          <p:spPr>
            <a:xfrm>
              <a:off x="3244608" y="2749472"/>
              <a:ext cx="2160000" cy="1440000"/>
            </a:xfrm>
            <a:prstGeom prst="rect">
              <a:avLst/>
            </a:prstGeom>
            <a:grp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2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Группа 16"/>
          <p:cNvGrpSpPr/>
          <p:nvPr/>
        </p:nvGrpSpPr>
        <p:grpSpPr>
          <a:xfrm>
            <a:off x="485368" y="4830425"/>
            <a:ext cx="7635619" cy="1440000"/>
            <a:chOff x="485368" y="4830425"/>
            <a:chExt cx="7635619" cy="1440000"/>
          </a:xfrm>
          <a:solidFill>
            <a:schemeClr val="bg1"/>
          </a:solidFill>
        </p:grpSpPr>
        <p:sp>
          <p:nvSpPr>
            <p:cNvPr id="11" name="Прямоугольник 10">
              <a:hlinkClick r:id="rId7" action="ppaction://hlinksldjump"/>
            </p:cNvPr>
            <p:cNvSpPr/>
            <p:nvPr/>
          </p:nvSpPr>
          <p:spPr>
            <a:xfrm>
              <a:off x="485368" y="4830425"/>
              <a:ext cx="2160000" cy="1440000"/>
            </a:xfrm>
            <a:prstGeom prst="rect">
              <a:avLst/>
            </a:prstGeom>
            <a:grp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4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>
              <a:hlinkClick r:id="rId8" action="ppaction://hlinksldjump"/>
            </p:cNvPr>
            <p:cNvSpPr/>
            <p:nvPr/>
          </p:nvSpPr>
          <p:spPr>
            <a:xfrm>
              <a:off x="5960987" y="4830425"/>
              <a:ext cx="2160000" cy="1440000"/>
            </a:xfrm>
            <a:prstGeom prst="rect">
              <a:avLst/>
            </a:prstGeom>
            <a:grp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6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Прямоугольник 12">
              <a:hlinkClick r:id="rId9" action="ppaction://hlinksldjump"/>
            </p:cNvPr>
            <p:cNvSpPr/>
            <p:nvPr/>
          </p:nvSpPr>
          <p:spPr>
            <a:xfrm>
              <a:off x="3244608" y="4830425"/>
              <a:ext cx="2160000" cy="1440000"/>
            </a:xfrm>
            <a:prstGeom prst="rect">
              <a:avLst/>
            </a:prstGeom>
            <a:grpFill/>
            <a:ln w="57150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</a:rPr>
                <a:t>5</a:t>
              </a:r>
              <a:endParaRPr lang="ru-RU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Умножение 13">
            <a:hlinkClick r:id="" action="ppaction://hlinkshowjump?jump=endshow"/>
          </p:cNvPr>
          <p:cNvSpPr/>
          <p:nvPr/>
        </p:nvSpPr>
        <p:spPr>
          <a:xfrm>
            <a:off x="8418592" y="6255514"/>
            <a:ext cx="428628" cy="357190"/>
          </a:xfrm>
          <a:prstGeom prst="mathMultiply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ятиугольник 14"/>
          <p:cNvSpPr/>
          <p:nvPr/>
        </p:nvSpPr>
        <p:spPr>
          <a:xfrm>
            <a:off x="8632330" y="2500306"/>
            <a:ext cx="214282" cy="1857388"/>
          </a:xfrm>
          <a:prstGeom prst="homePlat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1519575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00034" y="5938854"/>
            <a:ext cx="1857388" cy="70485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>
            <a:hlinkClick r:id="rId2" action="ppaction://hlinksldjump"/>
          </p:cNvPr>
          <p:cNvSpPr/>
          <p:nvPr/>
        </p:nvSpPr>
        <p:spPr>
          <a:xfrm>
            <a:off x="571472" y="5786454"/>
            <a:ext cx="1857388" cy="85725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71472" y="6072206"/>
            <a:ext cx="1643074" cy="612648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00034" y="6000768"/>
            <a:ext cx="1857388" cy="71438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71472" y="6072206"/>
            <a:ext cx="1428760" cy="642942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71472" y="6000768"/>
            <a:ext cx="1643074" cy="642942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71472" y="5938854"/>
            <a:ext cx="1643074" cy="70485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642910" y="5938854"/>
            <a:ext cx="1500198" cy="70485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-облако 2">
            <a:hlinkClick r:id="rId2" action="ppaction://hlinksldjump"/>
          </p:cNvPr>
          <p:cNvSpPr/>
          <p:nvPr/>
        </p:nvSpPr>
        <p:spPr>
          <a:xfrm>
            <a:off x="500034" y="5938854"/>
            <a:ext cx="1857388" cy="704856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7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Тема74</Template>
  <TotalTime>82</TotalTime>
  <Words>9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Тема74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Viola</dc:creator>
  <cp:lastModifiedBy>Инна</cp:lastModifiedBy>
  <cp:revision>11</cp:revision>
  <dcterms:created xsi:type="dcterms:W3CDTF">2017-02-04T16:31:16Z</dcterms:created>
  <dcterms:modified xsi:type="dcterms:W3CDTF">2020-08-13T09:28:36Z</dcterms:modified>
</cp:coreProperties>
</file>