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6" r:id="rId4"/>
    <p:sldId id="257" r:id="rId5"/>
    <p:sldId id="259" r:id="rId6"/>
    <p:sldId id="260" r:id="rId7"/>
    <p:sldId id="261" r:id="rId8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757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727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053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379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672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684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83364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468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0728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754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0495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2B93D-C526-4C73-8C59-0F33FCBBD995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D10A7-6F81-4651-89D7-03854E1131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36710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slide" Target="slide5.xml"/><Relationship Id="rId4" Type="http://schemas.openxmlformats.org/officeDocument/2006/relationships/slide" Target="slide2.xml"/><Relationship Id="rId9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188640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Развитие физики</a:t>
            </a:r>
            <a:endParaRPr lang="ru-RU" sz="2400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1071538" y="1142984"/>
            <a:ext cx="6215106" cy="1428760"/>
            <a:chOff x="1071538" y="1142984"/>
            <a:chExt cx="6215106" cy="1428760"/>
          </a:xfrm>
        </p:grpSpPr>
        <p:pic>
          <p:nvPicPr>
            <p:cNvPr id="14" name="Picture 2" descr="C:\Users\Инна\Desktop\ньютон.jpg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14678" y="1214422"/>
              <a:ext cx="1928826" cy="1357322"/>
            </a:xfrm>
            <a:prstGeom prst="rect">
              <a:avLst/>
            </a:prstGeom>
            <a:noFill/>
          </p:spPr>
        </p:pic>
        <p:pic>
          <p:nvPicPr>
            <p:cNvPr id="13" name="Picture 2" descr="C:\Users\Инна\Desktop\галилео.jpg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071538" y="1214422"/>
              <a:ext cx="2071702" cy="1318584"/>
            </a:xfrm>
            <a:prstGeom prst="rect">
              <a:avLst/>
            </a:prstGeom>
            <a:noFill/>
          </p:spPr>
        </p:pic>
        <p:pic>
          <p:nvPicPr>
            <p:cNvPr id="16" name="Picture 2" descr="C:\Users\Инна\Desktop\максвел.jpg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286380" y="1142984"/>
              <a:ext cx="2000264" cy="1339463"/>
            </a:xfrm>
            <a:prstGeom prst="rect">
              <a:avLst/>
            </a:prstGeom>
            <a:noFill/>
          </p:spPr>
        </p:pic>
      </p:grpSp>
      <p:pic>
        <p:nvPicPr>
          <p:cNvPr id="18" name="Picture 3" descr="C:\Users\Инна\Desktop\ландау.jpg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14678" y="2643182"/>
            <a:ext cx="2000264" cy="1357322"/>
          </a:xfrm>
          <a:prstGeom prst="rect">
            <a:avLst/>
          </a:prstGeom>
          <a:noFill/>
        </p:spPr>
      </p:pic>
      <p:pic>
        <p:nvPicPr>
          <p:cNvPr id="17" name="Picture 2" descr="C:\Users\Инна\Desktop\капица.jpg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42976" y="2643181"/>
            <a:ext cx="2000264" cy="1357323"/>
          </a:xfrm>
          <a:prstGeom prst="rect">
            <a:avLst/>
          </a:prstGeom>
          <a:noFill/>
        </p:spPr>
      </p:pic>
      <p:pic>
        <p:nvPicPr>
          <p:cNvPr id="19" name="Picture 2" descr="C:\Users\Инна\Desktop\королев.jp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286381" y="2643183"/>
            <a:ext cx="2000264" cy="1357322"/>
          </a:xfrm>
          <a:prstGeom prst="rect">
            <a:avLst/>
          </a:prstGeom>
          <a:noFill/>
        </p:spPr>
      </p:pic>
      <p:sp>
        <p:nvSpPr>
          <p:cNvPr id="26" name="Стрелка вправо 25"/>
          <p:cNvSpPr/>
          <p:nvPr/>
        </p:nvSpPr>
        <p:spPr>
          <a:xfrm>
            <a:off x="7858148" y="1928802"/>
            <a:ext cx="978408" cy="1500198"/>
          </a:xfrm>
          <a:prstGeom prst="rightArrow">
            <a:avLst>
              <a:gd name="adj1" fmla="val 50000"/>
              <a:gd name="adj2" fmla="val 586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860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/>
          </p:cNvPr>
          <p:cNvSpPr/>
          <p:nvPr/>
        </p:nvSpPr>
        <p:spPr>
          <a:xfrm>
            <a:off x="7956376" y="6093296"/>
            <a:ext cx="108012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ЛЕНТА</a:t>
            </a:r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vi-VN" dirty="0" smtClean="0"/>
              <a:t>Галиле́о</a:t>
            </a:r>
            <a:r>
              <a:rPr lang="vi-VN" b="0" dirty="0" smtClean="0"/>
              <a:t> </a:t>
            </a:r>
            <a:r>
              <a:rPr lang="vi-VN" dirty="0" smtClean="0"/>
              <a:t>Галиле́й</a:t>
            </a:r>
            <a:r>
              <a:rPr lang="vi-VN" b="0" dirty="0" smtClean="0"/>
              <a:t> </a:t>
            </a:r>
            <a:r>
              <a:rPr lang="ru-RU" b="0" dirty="0" smtClean="0"/>
              <a:t>(</a:t>
            </a:r>
            <a:r>
              <a:rPr lang="en-US" b="0" dirty="0" smtClean="0"/>
              <a:t> </a:t>
            </a:r>
            <a:r>
              <a:rPr lang="en-US" b="0" dirty="0" smtClean="0"/>
              <a:t>15 </a:t>
            </a:r>
            <a:r>
              <a:rPr lang="vi-VN" b="0" dirty="0" smtClean="0"/>
              <a:t>февраля 1564, Пиза — 8 января 1642, Арчетри)</a:t>
            </a:r>
            <a:endParaRPr lang="ru-RU" dirty="0"/>
          </a:p>
        </p:txBody>
      </p:sp>
      <p:pic>
        <p:nvPicPr>
          <p:cNvPr id="15" name="Рисунок 14" descr="галилео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16888" b="16888"/>
          <a:stretch>
            <a:fillRect/>
          </a:stretch>
        </p:blipFill>
        <p:spPr>
          <a:xfrm>
            <a:off x="1785918" y="500042"/>
            <a:ext cx="5486400" cy="4114800"/>
          </a:xfrm>
        </p:spPr>
      </p:pic>
      <p:sp>
        <p:nvSpPr>
          <p:cNvPr id="14" name="Текст 1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Итальянский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физик, механик, астроном, философ, математик, оказавший значительное влияние на науку своего времени. Он первым использовал телескоп для наблюдения небесных тел и сделал ряд выдающихся астрономических открытий.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Галилей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 основатель экспериментальной физики.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039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7956376" y="6093296"/>
            <a:ext cx="108012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ЛЕНТА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Исаак </a:t>
            </a:r>
            <a:r>
              <a:rPr lang="ru-RU" dirty="0" smtClean="0"/>
              <a:t>Ньютон </a:t>
            </a:r>
            <a:r>
              <a:rPr lang="ru-RU" b="0" dirty="0" smtClean="0"/>
              <a:t>(25 </a:t>
            </a:r>
            <a:r>
              <a:rPr lang="ru-RU" b="0" dirty="0" smtClean="0"/>
              <a:t>декабря 1642 – 20 марта 1727)</a:t>
            </a:r>
            <a:endParaRPr lang="ru-RU" dirty="0"/>
          </a:p>
        </p:txBody>
      </p:sp>
      <p:pic>
        <p:nvPicPr>
          <p:cNvPr id="8" name="Рисунок 7" descr="ньютон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25345" b="25345"/>
          <a:stretch>
            <a:fillRect/>
          </a:stretch>
        </p:blipFill>
        <p:spPr>
          <a:xfrm>
            <a:off x="1928813" y="642938"/>
            <a:ext cx="5486400" cy="4114800"/>
          </a:xfrm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известный во всём мире английский математик, физик и астроном.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393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/>
          </p:cNvPr>
          <p:cNvSpPr/>
          <p:nvPr/>
        </p:nvSpPr>
        <p:spPr>
          <a:xfrm>
            <a:off x="7956376" y="6093296"/>
            <a:ext cx="108012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ЛЕНТА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Максвелл</a:t>
            </a:r>
            <a:r>
              <a:rPr lang="ru-RU" b="0" dirty="0" smtClean="0"/>
              <a:t> Джеймс Клерк (1831—1879)</a:t>
            </a:r>
            <a:endParaRPr lang="ru-RU" dirty="0"/>
          </a:p>
        </p:txBody>
      </p:sp>
      <p:pic>
        <p:nvPicPr>
          <p:cNvPr id="7" name="Рисунок 6" descr="максвел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/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Английский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физик, создатель классической электродинамики, один из основателей статистической физики.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385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/>
          </p:cNvPr>
          <p:cNvSpPr/>
          <p:nvPr/>
        </p:nvSpPr>
        <p:spPr>
          <a:xfrm>
            <a:off x="7956376" y="6093296"/>
            <a:ext cx="108012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ЛЕНТА</a:t>
            </a:r>
            <a:endParaRPr lang="ru-RU" dirty="0"/>
          </a:p>
        </p:txBody>
      </p:sp>
      <p:pic>
        <p:nvPicPr>
          <p:cNvPr id="4098" name="Picture 2" descr="C:\Users\Инна\Desktop\капица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142852"/>
            <a:ext cx="3000396" cy="4444067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Капица</a:t>
            </a:r>
            <a:r>
              <a:rPr lang="ru-RU" b="0" dirty="0" smtClean="0"/>
              <a:t> </a:t>
            </a:r>
            <a:r>
              <a:rPr lang="ru-RU" dirty="0" smtClean="0"/>
              <a:t>Пётр</a:t>
            </a:r>
            <a:r>
              <a:rPr lang="ru-RU" b="0" dirty="0" smtClean="0"/>
              <a:t> Леонидович (1894—1984)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Физик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один из основателей физики низких температур и физики сильных магнитных полей.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701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/>
          </p:cNvPr>
          <p:cNvSpPr/>
          <p:nvPr/>
        </p:nvSpPr>
        <p:spPr>
          <a:xfrm>
            <a:off x="7956376" y="6093296"/>
            <a:ext cx="108012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ЛЕНТА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Ландау </a:t>
            </a:r>
            <a:r>
              <a:rPr lang="ru-RU" b="0" dirty="0" smtClean="0"/>
              <a:t>Лев Давидович (1908-1968)</a:t>
            </a:r>
            <a:endParaRPr lang="ru-RU" b="0" dirty="0"/>
          </a:p>
        </p:txBody>
      </p:sp>
      <p:pic>
        <p:nvPicPr>
          <p:cNvPr id="7" name="Рисунок 6" descr="ландау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2778" r="12778"/>
          <a:stretch>
            <a:fillRect/>
          </a:stretch>
        </p:blipFill>
        <p:spPr/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Советский физик-теоретик, основатель научной школы, академик АН СССР. Лауреат Нобелевской премии по физике 1962 года. Герой Социалистического Труда.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608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/>
          </p:cNvPr>
          <p:cNvSpPr/>
          <p:nvPr/>
        </p:nvSpPr>
        <p:spPr>
          <a:xfrm>
            <a:off x="7956376" y="6093296"/>
            <a:ext cx="108012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ЛЕНТА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Королев </a:t>
            </a:r>
            <a:r>
              <a:rPr lang="ru-RU" b="0" smtClean="0"/>
              <a:t>Сергей Павлович (1907-1966)</a:t>
            </a:r>
            <a:endParaRPr lang="ru-RU" b="0" dirty="0"/>
          </a:p>
        </p:txBody>
      </p:sp>
      <p:pic>
        <p:nvPicPr>
          <p:cNvPr id="7" name="Рисунок 6" descr="королев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952" r="1952"/>
          <a:stretch>
            <a:fillRect/>
          </a:stretch>
        </p:blipFill>
        <p:spPr/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Советский учёный, конструктор ракетно-космических систем, председатель Совета главных конструкторов СССР, академик АН СССР.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298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460b1b26d3055ce13aa6fef3354baeb2947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137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Галиле́о Галиле́й ( 15 февраля 1564, Пиза — 8 января 1642, Арчетри)</vt:lpstr>
      <vt:lpstr>Исаак Ньютон (25 декабря 1642 – 20 марта 1727)</vt:lpstr>
      <vt:lpstr>Максвелл Джеймс Клерк (1831—1879)</vt:lpstr>
      <vt:lpstr>Капица Пётр Леонидович (1894—1984)</vt:lpstr>
      <vt:lpstr>Ландау Лев Давидович (1908-1968)</vt:lpstr>
      <vt:lpstr>Королев Сергей Павлович (1907-1966)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Инна</cp:lastModifiedBy>
  <cp:revision>32</cp:revision>
  <dcterms:created xsi:type="dcterms:W3CDTF">2019-01-18T03:53:09Z</dcterms:created>
  <dcterms:modified xsi:type="dcterms:W3CDTF">2020-08-12T07:26:55Z</dcterms:modified>
</cp:coreProperties>
</file>